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3DC1F-058F-42B9-AA9A-2D627D0A6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083FAC-A356-4122-B344-6476C790AF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6C7CD1-34A0-472C-B76D-384DED1C6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68A9-8F69-4C99-B9A7-A90A1B40E3A4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1E7F1D-50A0-4572-8B99-A804C63D6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3C9EBE-5CB1-4DE3-B178-FC4ABE80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F558-6AB7-45C6-8E7E-A09BE7F09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829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E50EB-2108-46FF-A19B-5D6300889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DA875F-0928-40BF-BA84-5DE7878FE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CCF222-0B29-4B3B-8BB5-B945373BC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68A9-8F69-4C99-B9A7-A90A1B40E3A4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42C7BA-725E-4C09-A4BC-2A98E080F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FEE178-08E6-462F-8274-9DD9E96C2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F558-6AB7-45C6-8E7E-A09BE7F09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7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11F358D-465B-4C8E-B699-189D6CF5B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C2E28-D60E-464A-BBAD-1E8F3C6523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A34C7-735D-49D1-B02D-6F2306AA1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68A9-8F69-4C99-B9A7-A90A1B40E3A4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552348-3F3A-4AB9-8127-3261E8812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990D8E-AD68-4627-9B23-87C5E652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F558-6AB7-45C6-8E7E-A09BE7F09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12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5C64C-91C4-4FA3-906F-CB6FC133C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094B14-57D9-4A4B-9733-218483DA3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EADA94-F8B5-43AD-93D4-C5F838DA0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68A9-8F69-4C99-B9A7-A90A1B40E3A4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4281C7-58FC-409D-BDED-16A5C1EA7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EBA655-A750-40B1-AA2A-ECF6B889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F558-6AB7-45C6-8E7E-A09BE7F09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4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184CD9-5B70-462C-A1C0-F48C7DE9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4B4DED-1848-414A-A64A-C0C9FC53D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68F3A8-E36F-4571-80C2-82B1EB37F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68A9-8F69-4C99-B9A7-A90A1B40E3A4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AFAB7-2C6B-4A7D-A0DB-E877D249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F9D266-6F65-4C7E-B43A-3D207C5F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F558-6AB7-45C6-8E7E-A09BE7F09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662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28D74F-246E-431F-B552-4BD4F053A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5EA7AB-ED74-46C8-9716-7224E4D362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925C7A-6FF2-4D60-9D53-9FFC2853C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A7E89BD-2074-4577-93EA-831AC6319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68A9-8F69-4C99-B9A7-A90A1B40E3A4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105C87-536F-4AE3-8E98-7C59596EF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277C629-3C0C-4A4F-9F0A-C5AB76AA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F558-6AB7-45C6-8E7E-A09BE7F09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83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79B29-831A-4854-86EE-68B93588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D5007B-AC90-4269-8DFA-F0EB76C12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B3F6E-3B6E-41C5-B4C1-81E92B7AD9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FA147D-9465-4A24-B3E7-A6FA9B1879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2D093E-EA45-4A3D-9F55-E15E10F891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8EA381-1533-422A-903A-BA6F9EDC5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68A9-8F69-4C99-B9A7-A90A1B40E3A4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3A4B97-EC19-412E-AD13-A1D034A3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265082-DEEC-4D69-84E8-9465360E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F558-6AB7-45C6-8E7E-A09BE7F09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88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77486-BF14-4AD1-ACD5-C0D508CE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690E3E-0F19-4714-95CE-9876F1CF4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68A9-8F69-4C99-B9A7-A90A1B40E3A4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E135630-CF8A-4FE7-9532-FB8E006F5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34FC59-E94E-449A-9081-32F95E1E1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F558-6AB7-45C6-8E7E-A09BE7F09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02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1D72D0-E72C-4783-9560-3EE2CF262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68A9-8F69-4C99-B9A7-A90A1B40E3A4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43A48F8-62DA-4FEF-96A4-E18D31858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E8FC7A-D7FC-4D1C-9DFF-20A9437C5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F558-6AB7-45C6-8E7E-A09BE7F09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7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FF5CA-43D1-4EE8-80C0-9146BEED4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4146AB-CFC5-4522-ACD5-BD2E9A99C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099462F-6C05-4790-BD5C-0BFA5BBDC5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F9A07E-D1ED-4259-A78D-DDF274562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68A9-8F69-4C99-B9A7-A90A1B40E3A4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54C568-42B7-46DC-B804-3820B11C9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AA80FED-575E-4D75-9DC8-985073683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F558-6AB7-45C6-8E7E-A09BE7F09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489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6F7D6F-ABD3-41A5-BD10-39673F9BB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BF6947-7FFB-4115-96CA-9E71793A0D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DD51484-E3A0-457B-A81A-3DA983BDA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2EF4715-F134-4FD6-AD3F-17F7751F2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F68A9-8F69-4C99-B9A7-A90A1B40E3A4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8852E5-D43C-40E8-BD35-F58B21351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B9191F-19CE-4799-8CC1-8759E2BB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3F558-6AB7-45C6-8E7E-A09BE7F09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9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2637F-DF19-4020-9817-142F63D8C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AF46F3-8A7A-4F52-8B7A-C9D436078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DA126A-B494-4C34-86F4-082BD1247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F68A9-8F69-4C99-B9A7-A90A1B40E3A4}" type="datetimeFigureOut">
              <a:rPr lang="ru-RU" smtClean="0"/>
              <a:t>15.03.2026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08A69F-B6AB-4281-A3B7-DBA435500A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11E6B0-0558-4818-8A25-D9D58E16B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3F558-6AB7-45C6-8E7E-A09BE7F09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423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amson-buket.ru/cat/filter/1_roza;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mson-buket.ru/cat/filter/1_bukety;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amson-buket.ru/cat/filter/1_bukety;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amson-buket.ru/cat/filter/1_roza;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5BDA59-D8E5-46F7-B0BC-B2E2651B7424}"/>
              </a:ext>
            </a:extLst>
          </p:cNvPr>
          <p:cNvSpPr txBox="1"/>
          <p:nvPr/>
        </p:nvSpPr>
        <p:spPr>
          <a:xfrm>
            <a:off x="1620252" y="2459504"/>
            <a:ext cx="8951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Урок рисования </a:t>
            </a:r>
          </a:p>
          <a:p>
            <a:pPr algn="ctr"/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4 класс</a:t>
            </a:r>
          </a:p>
        </p:txBody>
      </p:sp>
    </p:spTree>
    <p:extLst>
      <p:ext uri="{BB962C8B-B14F-4D97-AF65-F5344CB8AC3E}">
        <p14:creationId xmlns:p14="http://schemas.microsoft.com/office/powerpoint/2010/main" val="25105161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C6D9E64-0614-4FF7-870D-7E47D15B7DEC}"/>
              </a:ext>
            </a:extLst>
          </p:cNvPr>
          <p:cNvSpPr/>
          <p:nvPr/>
        </p:nvSpPr>
        <p:spPr>
          <a:xfrm>
            <a:off x="6028623" y="2768950"/>
            <a:ext cx="5992528" cy="1055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8595B"/>
                </a:solidFill>
                <a:latin typeface="Bookman Old Style" panose="02050604050505020204" pitchFamily="18" charset="0"/>
              </a:rPr>
              <a:t>Натюрморт с ирисами Винсент Ван Гог (1890)</a:t>
            </a:r>
            <a:endParaRPr lang="ru-RU" sz="2800" b="1" dirty="0">
              <a:solidFill>
                <a:srgbClr val="58595B"/>
              </a:solidFill>
              <a:latin typeface="Bookman Old Style" panose="02050604050505020204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BCF063BC-DA3C-4EBF-A3AD-8E34BE739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5" y="163630"/>
            <a:ext cx="5351413" cy="66355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28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3D5752-DE8C-45A8-9D68-1BEF12BE4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300" y="1017872"/>
            <a:ext cx="6768077" cy="4822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5C270-1C93-46F4-AECB-934A8AF7391B}"/>
              </a:ext>
            </a:extLst>
          </p:cNvPr>
          <p:cNvSpPr txBox="1"/>
          <p:nvPr/>
        </p:nvSpPr>
        <p:spPr>
          <a:xfrm>
            <a:off x="7603958" y="2675476"/>
            <a:ext cx="3840480" cy="923330"/>
          </a:xfrm>
          <a:prstGeom prst="rect">
            <a:avLst/>
          </a:prstGeom>
          <a:solidFill>
            <a:schemeClr val="accent6">
              <a:lumMod val="40000"/>
              <a:lumOff val="60000"/>
              <a:alpha val="46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ФЛОРИСТ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A38890ED-D7AE-41FF-BC7A-E85A2179706C}"/>
              </a:ext>
            </a:extLst>
          </p:cNvPr>
          <p:cNvCxnSpPr/>
          <p:nvPr/>
        </p:nvCxnSpPr>
        <p:spPr>
          <a:xfrm flipH="1">
            <a:off x="10106527" y="2357495"/>
            <a:ext cx="269507" cy="365760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15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FAB4DC-0E99-4396-9501-4414979DB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523" y="652513"/>
            <a:ext cx="4128436" cy="4128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20735E-DC8E-4785-A07B-C8F19D92EC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94" y="652513"/>
            <a:ext cx="3269120" cy="41284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80CCE5-3C7A-49FD-84EA-AA4AF1F5A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36766" y="652513"/>
            <a:ext cx="3930384" cy="41164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489519-4041-45CB-ABF8-E05AAE860D6C}"/>
              </a:ext>
            </a:extLst>
          </p:cNvPr>
          <p:cNvSpPr txBox="1"/>
          <p:nvPr/>
        </p:nvSpPr>
        <p:spPr>
          <a:xfrm>
            <a:off x="3295049" y="5380522"/>
            <a:ext cx="560190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chemeClr val="accent6">
                    <a:lumMod val="75000"/>
                  </a:schemeClr>
                </a:solidFill>
                <a:latin typeface="Bookman Old Style" panose="02050604050505020204" pitchFamily="18" charset="0"/>
              </a:rPr>
              <a:t>тюльпаны</a:t>
            </a:r>
          </a:p>
        </p:txBody>
      </p:sp>
    </p:spTree>
    <p:extLst>
      <p:ext uri="{BB962C8B-B14F-4D97-AF65-F5344CB8AC3E}">
        <p14:creationId xmlns:p14="http://schemas.microsoft.com/office/powerpoint/2010/main" val="383683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3439CA-0D40-49B2-9B0A-FE9A73667F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2331" y="135905"/>
            <a:ext cx="3350642" cy="3528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AE4C28-C786-4A5F-A626-43798A9544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192" y="135904"/>
            <a:ext cx="3704442" cy="3528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DF37262-6944-47E5-9D33-11E1CC45D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670" y="135905"/>
            <a:ext cx="3880178" cy="35282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1BDF43-48FF-43C0-8EAC-017A3BB7FE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9668" y="3099334"/>
            <a:ext cx="3433553" cy="36227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3F4F8C8-173A-4939-9D5A-4CB476A8ADA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9917" y="3098567"/>
            <a:ext cx="2885539" cy="3623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18C7CA1-C056-42BB-81FE-2EE2204C78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2152" y="3098567"/>
            <a:ext cx="3614559" cy="3623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05256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FC91BF6B-953A-4CBD-9418-930740958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7" r="12978"/>
          <a:stretch/>
        </p:blipFill>
        <p:spPr bwMode="auto">
          <a:xfrm>
            <a:off x="220925" y="0"/>
            <a:ext cx="3110139" cy="3022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0DDFE85-85B5-46B2-BACB-C90D6E4E0F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0984" y="0"/>
            <a:ext cx="3131517" cy="3022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920A20-87DD-4DAF-9FAC-D8455C88DA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8404" y="0"/>
            <a:ext cx="2211036" cy="30223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6B266FA-78AA-4840-ACC9-18E7016B47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0499" y="2715879"/>
            <a:ext cx="2409386" cy="41421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8BD6FB-BED4-456E-843C-A6E8538D58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1954" y="2916959"/>
            <a:ext cx="3169300" cy="3811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58A1C6-6B71-47EB-9C24-6C63A2FDDC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6249" y="2916958"/>
            <a:ext cx="2562035" cy="3811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7107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75E6E52E-E313-49BA-B135-A4AA9A6E7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22" y="93846"/>
            <a:ext cx="4430029" cy="6626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C6D9E64-0614-4FF7-870D-7E47D15B7DEC}"/>
              </a:ext>
            </a:extLst>
          </p:cNvPr>
          <p:cNvSpPr/>
          <p:nvPr/>
        </p:nvSpPr>
        <p:spPr>
          <a:xfrm>
            <a:off x="6096000" y="2345439"/>
            <a:ext cx="5992528" cy="1055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58595B"/>
                </a:solidFill>
                <a:effectLst/>
                <a:latin typeface="Bookman Old Style" panose="02050604050505020204" pitchFamily="18" charset="0"/>
              </a:rPr>
              <a:t>Натюрморт с цветами </a:t>
            </a:r>
          </a:p>
          <a:p>
            <a:pPr algn="ctr"/>
            <a:r>
              <a:rPr lang="ru-RU" sz="2800" b="1" i="0" dirty="0" err="1">
                <a:solidFill>
                  <a:srgbClr val="58595B"/>
                </a:solidFill>
                <a:effectLst/>
                <a:latin typeface="Bookman Old Style" panose="02050604050505020204" pitchFamily="18" charset="0"/>
              </a:rPr>
              <a:t>Амброзиус</a:t>
            </a:r>
            <a:r>
              <a:rPr lang="ru-RU" sz="2800" b="1" i="0" dirty="0">
                <a:solidFill>
                  <a:srgbClr val="58595B"/>
                </a:solidFill>
                <a:effectLst/>
                <a:latin typeface="Bookman Old Style" panose="02050604050505020204" pitchFamily="18" charset="0"/>
              </a:rPr>
              <a:t> </a:t>
            </a:r>
            <a:r>
              <a:rPr lang="ru-RU" sz="2800" b="1" i="0" dirty="0" err="1">
                <a:solidFill>
                  <a:srgbClr val="58595B"/>
                </a:solidFill>
                <a:effectLst/>
                <a:latin typeface="Bookman Old Style" panose="02050604050505020204" pitchFamily="18" charset="0"/>
              </a:rPr>
              <a:t>Босхарт</a:t>
            </a:r>
            <a:r>
              <a:rPr lang="ru-RU" sz="2800" b="1" i="0" dirty="0">
                <a:solidFill>
                  <a:srgbClr val="58595B"/>
                </a:solidFill>
                <a:effectLst/>
                <a:latin typeface="Bookman Old Style" panose="02050604050505020204" pitchFamily="18" charset="0"/>
              </a:rPr>
              <a:t> (1617)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C6D9E64-0614-4FF7-870D-7E47D15B7DEC}"/>
              </a:ext>
            </a:extLst>
          </p:cNvPr>
          <p:cNvSpPr/>
          <p:nvPr/>
        </p:nvSpPr>
        <p:spPr>
          <a:xfrm>
            <a:off x="6096000" y="2345439"/>
            <a:ext cx="5992528" cy="153233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8595B"/>
                </a:solidFill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Цветы</a:t>
            </a:r>
            <a:r>
              <a:rPr lang="ru-RU" sz="2800" b="1" dirty="0">
                <a:solidFill>
                  <a:srgbClr val="58595B"/>
                </a:solidFill>
                <a:latin typeface="Bookman Old Style" panose="02050604050505020204" pitchFamily="18" charset="0"/>
              </a:rPr>
              <a:t> в стеклянной вазе Джон Констебл</a:t>
            </a:r>
          </a:p>
          <a:p>
            <a:pPr algn="ctr"/>
            <a:r>
              <a:rPr lang="ru-RU" sz="2800" b="1" dirty="0">
                <a:solidFill>
                  <a:srgbClr val="58595B"/>
                </a:solidFill>
                <a:latin typeface="Bookman Old Style" panose="02050604050505020204" pitchFamily="18" charset="0"/>
              </a:rPr>
              <a:t>(</a:t>
            </a:r>
            <a:r>
              <a:rPr lang="ru-RU" sz="2800" b="1" dirty="0" err="1">
                <a:solidFill>
                  <a:srgbClr val="58595B"/>
                </a:solidFill>
                <a:latin typeface="Bookman Old Style" panose="02050604050505020204" pitchFamily="18" charset="0"/>
              </a:rPr>
              <a:t>ок</a:t>
            </a:r>
            <a:r>
              <a:rPr lang="ru-RU" sz="2800" b="1" dirty="0">
                <a:solidFill>
                  <a:srgbClr val="58595B"/>
                </a:solidFill>
                <a:latin typeface="Bookman Old Style" panose="02050604050505020204" pitchFamily="18" charset="0"/>
              </a:rPr>
              <a:t>. 1814 года)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2FE83E5B-87E7-4F2B-BA0F-5060AD4F0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98" y="293571"/>
            <a:ext cx="4274476" cy="65644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72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C6D9E64-0614-4FF7-870D-7E47D15B7DEC}"/>
              </a:ext>
            </a:extLst>
          </p:cNvPr>
          <p:cNvSpPr/>
          <p:nvPr/>
        </p:nvSpPr>
        <p:spPr>
          <a:xfrm>
            <a:off x="6240722" y="2605321"/>
            <a:ext cx="5992528" cy="1055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8595B"/>
                </a:solidFill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Букет</a:t>
            </a:r>
            <a:r>
              <a:rPr lang="ru-RU" sz="2800" b="1" dirty="0">
                <a:solidFill>
                  <a:srgbClr val="58595B"/>
                </a:solidFill>
                <a:latin typeface="Bookman Old Style" panose="02050604050505020204" pitchFamily="18" charset="0"/>
              </a:rPr>
              <a:t> цветов </a:t>
            </a:r>
          </a:p>
          <a:p>
            <a:pPr algn="ctr"/>
            <a:r>
              <a:rPr lang="ru-RU" sz="2800" b="1" dirty="0">
                <a:solidFill>
                  <a:srgbClr val="58595B"/>
                </a:solidFill>
                <a:latin typeface="Bookman Old Style" panose="02050604050505020204" pitchFamily="18" charset="0"/>
              </a:rPr>
              <a:t>Эдуард Мане (1882 г.)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B34BBCFA-D89D-4609-9B5F-CB9B9903F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485" y="255069"/>
            <a:ext cx="4813795" cy="63478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696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C6D9E64-0614-4FF7-870D-7E47D15B7DEC}"/>
              </a:ext>
            </a:extLst>
          </p:cNvPr>
          <p:cNvSpPr/>
          <p:nvPr/>
        </p:nvSpPr>
        <p:spPr>
          <a:xfrm>
            <a:off x="6028623" y="2768950"/>
            <a:ext cx="5992528" cy="10556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8595B"/>
                </a:solidFill>
                <a:latin typeface="Bookman Old Style" panose="0205060405050502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Розы</a:t>
            </a:r>
            <a:r>
              <a:rPr lang="ru-RU" sz="2800" b="1" dirty="0">
                <a:solidFill>
                  <a:srgbClr val="58595B"/>
                </a:solidFill>
                <a:latin typeface="Bookman Old Style" panose="02050604050505020204" pitchFamily="18" charset="0"/>
              </a:rPr>
              <a:t> и лилии </a:t>
            </a:r>
          </a:p>
          <a:p>
            <a:pPr algn="ctr"/>
            <a:r>
              <a:rPr lang="ru-RU" sz="2800" b="1" dirty="0">
                <a:solidFill>
                  <a:srgbClr val="58595B"/>
                </a:solidFill>
                <a:latin typeface="Bookman Old Style" panose="02050604050505020204" pitchFamily="18" charset="0"/>
              </a:rPr>
              <a:t>Анри </a:t>
            </a:r>
            <a:r>
              <a:rPr lang="ru-RU" sz="2800" b="1" dirty="0" err="1">
                <a:solidFill>
                  <a:srgbClr val="58595B"/>
                </a:solidFill>
                <a:latin typeface="Bookman Old Style" panose="02050604050505020204" pitchFamily="18" charset="0"/>
              </a:rPr>
              <a:t>Фантен-Латура</a:t>
            </a:r>
            <a:r>
              <a:rPr lang="ru-RU" sz="2800" b="1" dirty="0">
                <a:solidFill>
                  <a:srgbClr val="58595B"/>
                </a:solidFill>
                <a:latin typeface="Bookman Old Style" panose="02050604050505020204" pitchFamily="18" charset="0"/>
              </a:rPr>
              <a:t> (1888)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61DA101C-1CFF-4CFD-9658-2F8AA4CA9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72" y="228060"/>
            <a:ext cx="4903661" cy="6401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25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51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Bookman Old Style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Макисм</dc:creator>
  <cp:lastModifiedBy>Анастасия Сукнева</cp:lastModifiedBy>
  <cp:revision>8</cp:revision>
  <dcterms:created xsi:type="dcterms:W3CDTF">2026-02-15T10:53:32Z</dcterms:created>
  <dcterms:modified xsi:type="dcterms:W3CDTF">2026-03-15T09:06:45Z</dcterms:modified>
</cp:coreProperties>
</file>